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262d1310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262d1310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7b32aa48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7b32aa48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simulation, real-time, rendering, interactive water and boxes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8262d1310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8262d1310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8262d13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8262d13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8262d1310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8262d1310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8262d1310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8262d131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7df6514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7df6514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that this counts for CIS 563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7b32aa48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7b32aa48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7b32aa48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7b32aa48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7df6514d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7df6514d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matthias-mueller-fischer.ch/publications/tallCells.pdf" TargetMode="External"/><Relationship Id="rId4" Type="http://schemas.openxmlformats.org/officeDocument/2006/relationships/hyperlink" Target="http://matthias-mueller-fischer.ch/publications/tallCell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gif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Real-Time Eulerian Fluid Sim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047850" y="2915600"/>
            <a:ext cx="2506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Ishan Ranade and Salaar Kohari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598100" y="3760800"/>
            <a:ext cx="72498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Real-Time Eulerian Water Simulation Using a Restricted Tall Cell Grid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Nuttapong Chentanez and Matthias Muller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NVIDIA PhysX Research</a:t>
            </a:r>
            <a:endParaRPr>
              <a:solidFill>
                <a:schemeClr val="lt1"/>
              </a:solidFill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Scalability</a:t>
            </a:r>
            <a:endParaRPr sz="3000"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297500" y="1084225"/>
            <a:ext cx="7557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Allow for real-time water simulation in a larger environment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Blend fake/simple simulation with main simulation</a:t>
            </a:r>
            <a:endParaRPr sz="2400"/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8833" l="0" r="0" t="0"/>
          <a:stretch/>
        </p:blipFill>
        <p:spPr>
          <a:xfrm>
            <a:off x="1444775" y="2604200"/>
            <a:ext cx="4403226" cy="225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823850" y="1809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1</a:t>
            </a:r>
            <a:endParaRPr b="1"/>
          </a:p>
        </p:txBody>
      </p:sp>
      <p:sp>
        <p:nvSpPr>
          <p:cNvPr id="142" name="Google Shape;142;p14"/>
          <p:cNvSpPr txBox="1"/>
          <p:nvPr>
            <p:ph idx="4294967295" type="body"/>
          </p:nvPr>
        </p:nvSpPr>
        <p:spPr>
          <a:xfrm>
            <a:off x="508425" y="2430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Renders fluid simulation with sphere marching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optimizations and Blinn-Phong shading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798200" y="1803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1</a:t>
            </a:r>
            <a:endParaRPr b="1"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8276" l="0" r="0" t="8118"/>
          <a:stretch/>
        </p:blipFill>
        <p:spPr>
          <a:xfrm>
            <a:off x="3305175" y="1218525"/>
            <a:ext cx="2533650" cy="38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4">
            <a:alphaModFix/>
          </a:blip>
          <a:srcRect b="0" l="0" r="0" t="3679"/>
          <a:stretch/>
        </p:blipFill>
        <p:spPr>
          <a:xfrm>
            <a:off x="6106675" y="637150"/>
            <a:ext cx="2571750" cy="44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5">
            <a:alphaModFix/>
          </a:blip>
          <a:srcRect b="36041" l="16534" r="25651" t="18162"/>
          <a:stretch/>
        </p:blipFill>
        <p:spPr>
          <a:xfrm>
            <a:off x="482200" y="1224726"/>
            <a:ext cx="2571750" cy="362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798200" y="1803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1</a:t>
            </a:r>
            <a:endParaRPr b="1"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3679"/>
          <a:stretch/>
        </p:blipFill>
        <p:spPr>
          <a:xfrm>
            <a:off x="6106675" y="637150"/>
            <a:ext cx="2571750" cy="44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34797" l="15968" r="26301" t="19404"/>
          <a:stretch/>
        </p:blipFill>
        <p:spPr>
          <a:xfrm>
            <a:off x="526050" y="1218525"/>
            <a:ext cx="2571750" cy="36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14395" l="0" r="0" t="7746"/>
          <a:stretch/>
        </p:blipFill>
        <p:spPr>
          <a:xfrm>
            <a:off x="3287611" y="1232292"/>
            <a:ext cx="2571750" cy="3613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798200" y="1803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1</a:t>
            </a:r>
            <a:endParaRPr b="1"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8276" l="0" r="0" t="8118"/>
          <a:stretch/>
        </p:blipFill>
        <p:spPr>
          <a:xfrm>
            <a:off x="3305175" y="1218525"/>
            <a:ext cx="2533650" cy="38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 b="0" l="0" r="0" t="3484"/>
          <a:stretch/>
        </p:blipFill>
        <p:spPr>
          <a:xfrm>
            <a:off x="6135900" y="628325"/>
            <a:ext cx="2571750" cy="44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5">
            <a:alphaModFix/>
          </a:blip>
          <a:srcRect b="34797" l="15968" r="26301" t="19404"/>
          <a:stretch/>
        </p:blipFill>
        <p:spPr>
          <a:xfrm>
            <a:off x="526050" y="1218525"/>
            <a:ext cx="2571750" cy="36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Remaining Work</a:t>
            </a:r>
            <a:endParaRPr b="1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4213"/>
            <a:ext cx="60198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Tall Cells</a:t>
            </a:r>
            <a:endParaRPr sz="3000"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048125"/>
            <a:ext cx="7323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Adaptive MAC grid with tall cells to reduce computation below the surface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Transition cells between regular and tall depending on distance to surface</a:t>
            </a:r>
            <a:endParaRPr sz="2400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575" y="2878600"/>
            <a:ext cx="4187299" cy="22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225" y="2878600"/>
            <a:ext cx="3224600" cy="20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Textures</a:t>
            </a:r>
            <a:endParaRPr sz="3000"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10842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water/wave textures with modification depending on surface deformation and velocity</a:t>
            </a:r>
            <a:endParaRPr sz="2400"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6585" l="0" r="0" t="0"/>
          <a:stretch/>
        </p:blipFill>
        <p:spPr>
          <a:xfrm>
            <a:off x="880100" y="2608975"/>
            <a:ext cx="7756552" cy="25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Clustering</a:t>
            </a:r>
            <a:endParaRPr sz="3000"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297500" y="10842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marker particle clusters to reduce cost of sphere marching</a:t>
            </a:r>
            <a:endParaRPr sz="2400"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192750"/>
            <a:ext cx="5037974" cy="28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